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creen Shot 2017-09-16 at 2.36.50 PM.jpg" descr="Screen Shot 2017-09-16 at 2.36.50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2659" y="377527"/>
            <a:ext cx="11799482" cy="109599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Screen Shot 2017-09-16 at 3.00.17 PM.jpg" descr="Screen Shot 2017-09-16 at 3.00.17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7442" y="867767"/>
            <a:ext cx="10005104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Screen Shot 2017-09-16 at 2.39.29 PM.jpg" descr="Screen Shot 2017-09-16 at 2.39.29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3805" y="-134243"/>
            <a:ext cx="10988041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Screen Shot 2017-09-16 at 2.43.01 PM.jpg" descr="Screen Shot 2017-09-16 at 2.43.01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127" y="227062"/>
            <a:ext cx="12260827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creen Shot 2017-09-16 at 2.46.08 PM.jpg" descr="Screen Shot 2017-09-16 at 2.46.08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7452" y="160535"/>
            <a:ext cx="9654231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Screen Shot 2017-09-16 at 2.46.08 PM.jpg" descr="Screen Shot 2017-09-16 at 2.46.08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9095" y="410319"/>
            <a:ext cx="9654230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Screen Shot 2017-09-16 at 2.47.53 PM.jpg" descr="Screen Shot 2017-09-16 at 2.47.53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67316"/>
            <a:ext cx="13004800" cy="90189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creen Shot 2017-09-16 at 2.50.22 PM.jpg" descr="Screen Shot 2017-09-16 at 2.50.22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9733" y="626516"/>
            <a:ext cx="9570435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Screen Shot 2017-09-16 at 2.51.49 PM.jpg" descr="Screen Shot 2017-09-16 at 2.51.49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3387" y="304948"/>
            <a:ext cx="9986226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creen Shot 2017-09-16 at 2.54.32 PM.jpg" descr="Screen Shot 2017-09-16 at 2.54.32 P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4974" y="449808"/>
            <a:ext cx="10174852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